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eehan" initials="MM" lastIdx="1" clrIdx="0">
    <p:extLst>
      <p:ext uri="{19B8F6BF-5375-455C-9EA6-DF929625EA0E}">
        <p15:presenceInfo xmlns:p15="http://schemas.microsoft.com/office/powerpoint/2012/main" userId="0937ade1f57512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5DD9-44A7-4EFF-AB06-E0A17E8D8D2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2CBF8-608A-4D12-9E77-A158C9EE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2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5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4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31F8E-5BA9-4929-BDBF-BEB7E855A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678" y="702870"/>
            <a:ext cx="5614993" cy="3093468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FY 2027 Budget Presentation</a:t>
            </a:r>
            <a:br>
              <a:rPr lang="en-US" sz="4400" dirty="0"/>
            </a:br>
            <a:r>
              <a:rPr lang="en-US" sz="4400" dirty="0"/>
              <a:t>XXXXX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B756B-6038-4E4B-8C2F-A84AF5212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677" y="4067746"/>
            <a:ext cx="5614993" cy="212420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Date and 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0FFF94-676E-40EE-94B4-BA33598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183" y="1076490"/>
            <a:ext cx="4528935" cy="55230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F4C95-4C8F-4FD8-81B9-435E6993EB0E}"/>
              </a:ext>
            </a:extLst>
          </p:cNvPr>
          <p:cNvCxnSpPr/>
          <p:nvPr/>
        </p:nvCxnSpPr>
        <p:spPr>
          <a:xfrm>
            <a:off x="440675" y="2005070"/>
            <a:ext cx="1128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EC092-C1D6-4A0D-8041-8C555A3A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79" y="5520201"/>
            <a:ext cx="1097113" cy="13377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028DB8-9042-4A31-826A-F6CF51C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63" y="149733"/>
            <a:ext cx="10634472" cy="2157984"/>
          </a:xfrm>
        </p:spPr>
        <p:txBody>
          <a:bodyPr/>
          <a:lstStyle/>
          <a:p>
            <a:pPr algn="ctr"/>
            <a:r>
              <a:rPr lang="en-US" sz="3200" dirty="0"/>
              <a:t>FY 27 XXXX Department Budget (pg.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3E6A-5ACD-4241-B1F9-9B1D77A4C5AE}"/>
              </a:ext>
            </a:extLst>
          </p:cNvPr>
          <p:cNvSpPr txBox="1"/>
          <p:nvPr/>
        </p:nvSpPr>
        <p:spPr>
          <a:xfrm>
            <a:off x="1009649" y="2621297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Primary Functions: (ties to Department Narrative and Goals and Objectives)</a:t>
            </a:r>
          </a:p>
          <a:p>
            <a:pPr algn="ctr"/>
            <a:r>
              <a:rPr lang="en-US" b="1" dirty="0"/>
              <a:t>		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4674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F4C95-4C8F-4FD8-81B9-435E6993EB0E}"/>
              </a:ext>
            </a:extLst>
          </p:cNvPr>
          <p:cNvCxnSpPr/>
          <p:nvPr/>
        </p:nvCxnSpPr>
        <p:spPr>
          <a:xfrm>
            <a:off x="440675" y="2005070"/>
            <a:ext cx="1128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EC092-C1D6-4A0D-8041-8C555A3A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79" y="5520201"/>
            <a:ext cx="1097113" cy="13377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028DB8-9042-4A31-826A-F6CF51C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63" y="149733"/>
            <a:ext cx="10634472" cy="2157984"/>
          </a:xfrm>
        </p:spPr>
        <p:txBody>
          <a:bodyPr/>
          <a:lstStyle/>
          <a:p>
            <a:pPr algn="ctr"/>
            <a:r>
              <a:rPr lang="en-US" sz="3200" dirty="0"/>
              <a:t>FY 27 XXXX Department Budget(pg.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3E6A-5ACD-4241-B1F9-9B1D77A4C5AE}"/>
              </a:ext>
            </a:extLst>
          </p:cNvPr>
          <p:cNvSpPr txBox="1"/>
          <p:nvPr/>
        </p:nvSpPr>
        <p:spPr>
          <a:xfrm>
            <a:off x="1009649" y="2621297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Accomplishments, Highlights, and Initiatives:</a:t>
            </a:r>
          </a:p>
          <a:p>
            <a:pPr algn="ctr"/>
            <a:r>
              <a:rPr lang="en-US" b="1" dirty="0"/>
              <a:t>		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2366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F4C95-4C8F-4FD8-81B9-435E6993EB0E}"/>
              </a:ext>
            </a:extLst>
          </p:cNvPr>
          <p:cNvCxnSpPr/>
          <p:nvPr/>
        </p:nvCxnSpPr>
        <p:spPr>
          <a:xfrm>
            <a:off x="440675" y="2005070"/>
            <a:ext cx="1128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EC092-C1D6-4A0D-8041-8C555A3A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79" y="5520201"/>
            <a:ext cx="1097113" cy="13377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028DB8-9042-4A31-826A-F6CF51C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63" y="149733"/>
            <a:ext cx="10634472" cy="2157984"/>
          </a:xfrm>
        </p:spPr>
        <p:txBody>
          <a:bodyPr/>
          <a:lstStyle/>
          <a:p>
            <a:pPr algn="ctr"/>
            <a:r>
              <a:rPr lang="en-US" sz="3200" dirty="0"/>
              <a:t>FY 27 XXXX Department Budget(pg.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3E6A-5ACD-4241-B1F9-9B1D77A4C5AE}"/>
              </a:ext>
            </a:extLst>
          </p:cNvPr>
          <p:cNvSpPr txBox="1"/>
          <p:nvPr/>
        </p:nvSpPr>
        <p:spPr>
          <a:xfrm>
            <a:off x="321803" y="4775204"/>
            <a:ext cx="10487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Explanation of Changes:			</a:t>
            </a:r>
            <a:r>
              <a:rPr lang="en-US" dirty="0"/>
              <a:t>		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DC77B8-5BE7-4AF1-9160-E6292C214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5114"/>
              </p:ext>
            </p:extLst>
          </p:nvPr>
        </p:nvGraphicFramePr>
        <p:xfrm>
          <a:off x="7720679" y="2666666"/>
          <a:ext cx="3657600" cy="1457325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12892715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80823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19275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575479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Staffing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‘25 Actual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‘26 Adopted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‘27 Requested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917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of Full-time positions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8375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of Part-time positions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08656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4266EF-D044-4D17-9645-390780701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31807"/>
              </p:ext>
            </p:extLst>
          </p:nvPr>
        </p:nvGraphicFramePr>
        <p:xfrm>
          <a:off x="440675" y="2215991"/>
          <a:ext cx="6642100" cy="2266950"/>
        </p:xfrm>
        <a:graphic>
          <a:graphicData uri="http://schemas.openxmlformats.org/drawingml/2006/table">
            <a:tbl>
              <a:tblPr/>
              <a:tblGrid>
                <a:gridCol w="1953932">
                  <a:extLst>
                    <a:ext uri="{9D8B030D-6E8A-4147-A177-3AD203B41FA5}">
                      <a16:colId xmlns:a16="http://schemas.microsoft.com/office/drawing/2014/main" val="241027570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393727822"/>
                    </a:ext>
                  </a:extLst>
                </a:gridCol>
                <a:gridCol w="1585984">
                  <a:extLst>
                    <a:ext uri="{9D8B030D-6E8A-4147-A177-3AD203B41FA5}">
                      <a16:colId xmlns:a16="http://schemas.microsoft.com/office/drawing/2014/main" val="3722776593"/>
                    </a:ext>
                  </a:extLst>
                </a:gridCol>
                <a:gridCol w="1551092">
                  <a:extLst>
                    <a:ext uri="{9D8B030D-6E8A-4147-A177-3AD203B41FA5}">
                      <a16:colId xmlns:a16="http://schemas.microsoft.com/office/drawing/2014/main" val="213975947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25 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26 Adopted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27 Requested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792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33739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4689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5659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335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323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2859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4225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County Funds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7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45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F4C95-4C8F-4FD8-81B9-435E6993EB0E}"/>
              </a:ext>
            </a:extLst>
          </p:cNvPr>
          <p:cNvCxnSpPr/>
          <p:nvPr/>
        </p:nvCxnSpPr>
        <p:spPr>
          <a:xfrm>
            <a:off x="440675" y="2005070"/>
            <a:ext cx="1128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EC092-C1D6-4A0D-8041-8C555A3A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79" y="5520201"/>
            <a:ext cx="1097113" cy="13377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028DB8-9042-4A31-826A-F6CF51C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63" y="149733"/>
            <a:ext cx="10634472" cy="2157984"/>
          </a:xfrm>
        </p:spPr>
        <p:txBody>
          <a:bodyPr/>
          <a:lstStyle/>
          <a:p>
            <a:pPr algn="ctr"/>
            <a:r>
              <a:rPr lang="en-US" sz="3200" dirty="0"/>
              <a:t>FY 27 XXXX Department Budget(pg.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3E6A-5ACD-4241-B1F9-9B1D77A4C5AE}"/>
              </a:ext>
            </a:extLst>
          </p:cNvPr>
          <p:cNvSpPr txBox="1"/>
          <p:nvPr/>
        </p:nvSpPr>
        <p:spPr>
          <a:xfrm>
            <a:off x="1009649" y="2621297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Future Outlook/Challenges:</a:t>
            </a:r>
          </a:p>
          <a:p>
            <a:pPr algn="ctr"/>
            <a:r>
              <a:rPr lang="en-US" b="1" dirty="0"/>
              <a:t>		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293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7F4C95-4C8F-4FD8-81B9-435E6993EB0E}"/>
              </a:ext>
            </a:extLst>
          </p:cNvPr>
          <p:cNvCxnSpPr/>
          <p:nvPr/>
        </p:nvCxnSpPr>
        <p:spPr>
          <a:xfrm>
            <a:off x="440675" y="2005070"/>
            <a:ext cx="11281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8EC092-C1D6-4A0D-8041-8C555A3A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79" y="5520201"/>
            <a:ext cx="1097113" cy="13377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A028DB8-9042-4A31-826A-F6CF51C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63" y="149733"/>
            <a:ext cx="10634472" cy="2157984"/>
          </a:xfrm>
        </p:spPr>
        <p:txBody>
          <a:bodyPr/>
          <a:lstStyle/>
          <a:p>
            <a:pPr algn="ctr"/>
            <a:r>
              <a:rPr lang="en-US" sz="3200" dirty="0"/>
              <a:t>FY 27 XXXX Department Budget(pg.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B3E6A-5ACD-4241-B1F9-9B1D77A4C5AE}"/>
              </a:ext>
            </a:extLst>
          </p:cNvPr>
          <p:cNvSpPr txBox="1"/>
          <p:nvPr/>
        </p:nvSpPr>
        <p:spPr>
          <a:xfrm>
            <a:off x="744310" y="3167910"/>
            <a:ext cx="10487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Questions?</a:t>
            </a:r>
          </a:p>
          <a:p>
            <a:pPr algn="ctr"/>
            <a:r>
              <a:rPr lang="en-US" b="1" dirty="0"/>
              <a:t>			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3236051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189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Seaford</vt:lpstr>
      <vt:lpstr>LevelVTI</vt:lpstr>
      <vt:lpstr>FY 2027 Budget Presentation XXXXX Department</vt:lpstr>
      <vt:lpstr>FY 27 XXXX Department Budget (pg. X)</vt:lpstr>
      <vt:lpstr>FY 27 XXXX Department Budget(pg. X)</vt:lpstr>
      <vt:lpstr>FY 27 XXXX Department Budget(pg. X)</vt:lpstr>
      <vt:lpstr>FY 27 XXXX Department Budget(pg. X)</vt:lpstr>
      <vt:lpstr>FY 27 XXXX Department Budget(pg. 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Supervisors</dc:title>
  <dc:creator>Derek Stamey</dc:creator>
  <cp:lastModifiedBy>Jennifer Crews</cp:lastModifiedBy>
  <cp:revision>165</cp:revision>
  <dcterms:created xsi:type="dcterms:W3CDTF">2022-02-10T20:21:02Z</dcterms:created>
  <dcterms:modified xsi:type="dcterms:W3CDTF">2025-12-03T21:06:17Z</dcterms:modified>
</cp:coreProperties>
</file>